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90" d="100"/>
          <a:sy n="90" d="100"/>
        </p:scale>
        <p:origin x="-54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mrath, Brock" userId="d6f35aa0-c160-4858-b135-7dd45c79ea7c" providerId="ADAL" clId="{2BDEED56-CED0-4530-AB3D-5A0EF4C4A88E}"/>
    <pc:docChg chg="undo custSel addSld modSld">
      <pc:chgData name="Kamrath, Brock" userId="d6f35aa0-c160-4858-b135-7dd45c79ea7c" providerId="ADAL" clId="{2BDEED56-CED0-4530-AB3D-5A0EF4C4A88E}" dt="2023-08-15T14:34:33.198" v="70" actId="164"/>
      <pc:docMkLst>
        <pc:docMk/>
      </pc:docMkLst>
      <pc:sldChg chg="addSp delSp modSp mod">
        <pc:chgData name="Kamrath, Brock" userId="d6f35aa0-c160-4858-b135-7dd45c79ea7c" providerId="ADAL" clId="{2BDEED56-CED0-4530-AB3D-5A0EF4C4A88E}" dt="2023-08-15T14:34:04.662" v="69" actId="164"/>
        <pc:sldMkLst>
          <pc:docMk/>
          <pc:sldMk cId="2617658212" sldId="257"/>
        </pc:sldMkLst>
        <pc:spChg chg="mod topLvl">
          <ac:chgData name="Kamrath, Brock" userId="d6f35aa0-c160-4858-b135-7dd45c79ea7c" providerId="ADAL" clId="{2BDEED56-CED0-4530-AB3D-5A0EF4C4A88E}" dt="2023-08-15T14:34:04.662" v="69" actId="164"/>
          <ac:spMkLst>
            <pc:docMk/>
            <pc:sldMk cId="2617658212" sldId="257"/>
            <ac:spMk id="4" creationId="{C17E1F40-A86C-9016-2E1E-1400F9FD6ADA}"/>
          </ac:spMkLst>
        </pc:spChg>
        <pc:spChg chg="mod topLvl">
          <ac:chgData name="Kamrath, Brock" userId="d6f35aa0-c160-4858-b135-7dd45c79ea7c" providerId="ADAL" clId="{2BDEED56-CED0-4530-AB3D-5A0EF4C4A88E}" dt="2023-08-15T14:34:04.662" v="69" actId="164"/>
          <ac:spMkLst>
            <pc:docMk/>
            <pc:sldMk cId="2617658212" sldId="257"/>
            <ac:spMk id="7" creationId="{52A9D286-6E78-F08D-BF3C-5519DCFDE49A}"/>
          </ac:spMkLst>
        </pc:spChg>
        <pc:grpChg chg="add mod">
          <ac:chgData name="Kamrath, Brock" userId="d6f35aa0-c160-4858-b135-7dd45c79ea7c" providerId="ADAL" clId="{2BDEED56-CED0-4530-AB3D-5A0EF4C4A88E}" dt="2023-08-15T14:34:04.662" v="69" actId="164"/>
          <ac:grpSpMkLst>
            <pc:docMk/>
            <pc:sldMk cId="2617658212" sldId="257"/>
            <ac:grpSpMk id="5" creationId="{A95E8146-D811-263C-0E90-9E7ABAFCE937}"/>
          </ac:grpSpMkLst>
        </pc:grpChg>
        <pc:grpChg chg="del">
          <ac:chgData name="Kamrath, Brock" userId="d6f35aa0-c160-4858-b135-7dd45c79ea7c" providerId="ADAL" clId="{2BDEED56-CED0-4530-AB3D-5A0EF4C4A88E}" dt="2023-08-15T14:31:57.096" v="34" actId="165"/>
          <ac:grpSpMkLst>
            <pc:docMk/>
            <pc:sldMk cId="2617658212" sldId="257"/>
            <ac:grpSpMk id="9" creationId="{13243A11-DF77-75A4-BE21-CAC79528B6B0}"/>
          </ac:grpSpMkLst>
        </pc:grpChg>
        <pc:picChg chg="add mod ord">
          <ac:chgData name="Kamrath, Brock" userId="d6f35aa0-c160-4858-b135-7dd45c79ea7c" providerId="ADAL" clId="{2BDEED56-CED0-4530-AB3D-5A0EF4C4A88E}" dt="2023-08-15T14:34:04.662" v="69" actId="164"/>
          <ac:picMkLst>
            <pc:docMk/>
            <pc:sldMk cId="2617658212" sldId="257"/>
            <ac:picMk id="3" creationId="{EC582A34-6D0B-14D7-D160-8485BCE936BF}"/>
          </ac:picMkLst>
        </pc:picChg>
        <pc:picChg chg="del mod topLvl">
          <ac:chgData name="Kamrath, Brock" userId="d6f35aa0-c160-4858-b135-7dd45c79ea7c" providerId="ADAL" clId="{2BDEED56-CED0-4530-AB3D-5A0EF4C4A88E}" dt="2023-08-15T14:33:21.367" v="53" actId="478"/>
          <ac:picMkLst>
            <pc:docMk/>
            <pc:sldMk cId="2617658212" sldId="257"/>
            <ac:picMk id="6" creationId="{05EAE43E-6C39-51F5-E788-E0EB14A5021B}"/>
          </ac:picMkLst>
        </pc:picChg>
      </pc:sldChg>
      <pc:sldChg chg="addSp delSp modSp add mod">
        <pc:chgData name="Kamrath, Brock" userId="d6f35aa0-c160-4858-b135-7dd45c79ea7c" providerId="ADAL" clId="{2BDEED56-CED0-4530-AB3D-5A0EF4C4A88E}" dt="2023-08-15T14:34:33.198" v="70" actId="164"/>
        <pc:sldMkLst>
          <pc:docMk/>
          <pc:sldMk cId="2785319369" sldId="258"/>
        </pc:sldMkLst>
        <pc:spChg chg="mod topLvl">
          <ac:chgData name="Kamrath, Brock" userId="d6f35aa0-c160-4858-b135-7dd45c79ea7c" providerId="ADAL" clId="{2BDEED56-CED0-4530-AB3D-5A0EF4C4A88E}" dt="2023-08-15T14:34:33.198" v="70" actId="164"/>
          <ac:spMkLst>
            <pc:docMk/>
            <pc:sldMk cId="2785319369" sldId="258"/>
            <ac:spMk id="4" creationId="{C17E1F40-A86C-9016-2E1E-1400F9FD6ADA}"/>
          </ac:spMkLst>
        </pc:spChg>
        <pc:spChg chg="mod topLvl">
          <ac:chgData name="Kamrath, Brock" userId="d6f35aa0-c160-4858-b135-7dd45c79ea7c" providerId="ADAL" clId="{2BDEED56-CED0-4530-AB3D-5A0EF4C4A88E}" dt="2023-08-15T14:34:33.198" v="70" actId="164"/>
          <ac:spMkLst>
            <pc:docMk/>
            <pc:sldMk cId="2785319369" sldId="258"/>
            <ac:spMk id="7" creationId="{52A9D286-6E78-F08D-BF3C-5519DCFDE49A}"/>
          </ac:spMkLst>
        </pc:spChg>
        <pc:grpChg chg="add del mod">
          <ac:chgData name="Kamrath, Brock" userId="d6f35aa0-c160-4858-b135-7dd45c79ea7c" providerId="ADAL" clId="{2BDEED56-CED0-4530-AB3D-5A0EF4C4A88E}" dt="2023-08-15T14:32:01.355" v="35" actId="165"/>
          <ac:grpSpMkLst>
            <pc:docMk/>
            <pc:sldMk cId="2785319369" sldId="258"/>
            <ac:grpSpMk id="5" creationId="{46F9430B-DD92-FA87-1B15-35C2E2E2D4CF}"/>
          </ac:grpSpMkLst>
        </pc:grpChg>
        <pc:grpChg chg="add mod">
          <ac:chgData name="Kamrath, Brock" userId="d6f35aa0-c160-4858-b135-7dd45c79ea7c" providerId="ADAL" clId="{2BDEED56-CED0-4530-AB3D-5A0EF4C4A88E}" dt="2023-08-15T14:34:33.198" v="70" actId="164"/>
          <ac:grpSpMkLst>
            <pc:docMk/>
            <pc:sldMk cId="2785319369" sldId="258"/>
            <ac:grpSpMk id="8" creationId="{AAFDCA8E-8620-AC9B-04B6-C9149749B751}"/>
          </ac:grpSpMkLst>
        </pc:grpChg>
        <pc:grpChg chg="del">
          <ac:chgData name="Kamrath, Brock" userId="d6f35aa0-c160-4858-b135-7dd45c79ea7c" providerId="ADAL" clId="{2BDEED56-CED0-4530-AB3D-5A0EF4C4A88E}" dt="2023-08-14T17:47:32.297" v="1" actId="165"/>
          <ac:grpSpMkLst>
            <pc:docMk/>
            <pc:sldMk cId="2785319369" sldId="258"/>
            <ac:grpSpMk id="9" creationId="{13243A11-DF77-75A4-BE21-CAC79528B6B0}"/>
          </ac:grpSpMkLst>
        </pc:grpChg>
        <pc:picChg chg="add del mod topLvl">
          <ac:chgData name="Kamrath, Brock" userId="d6f35aa0-c160-4858-b135-7dd45c79ea7c" providerId="ADAL" clId="{2BDEED56-CED0-4530-AB3D-5A0EF4C4A88E}" dt="2023-08-15T14:32:41.812" v="40" actId="478"/>
          <ac:picMkLst>
            <pc:docMk/>
            <pc:sldMk cId="2785319369" sldId="258"/>
            <ac:picMk id="3" creationId="{1B9E0BB1-D5CE-4B6B-3D98-98C76A6802D2}"/>
          </ac:picMkLst>
        </pc:picChg>
        <pc:picChg chg="del mod topLvl">
          <ac:chgData name="Kamrath, Brock" userId="d6f35aa0-c160-4858-b135-7dd45c79ea7c" providerId="ADAL" clId="{2BDEED56-CED0-4530-AB3D-5A0EF4C4A88E}" dt="2023-08-14T17:47:57.017" v="6" actId="478"/>
          <ac:picMkLst>
            <pc:docMk/>
            <pc:sldMk cId="2785319369" sldId="258"/>
            <ac:picMk id="6" creationId="{05EAE43E-6C39-51F5-E788-E0EB14A5021B}"/>
          </ac:picMkLst>
        </pc:picChg>
        <pc:picChg chg="add mod ord">
          <ac:chgData name="Kamrath, Brock" userId="d6f35aa0-c160-4858-b135-7dd45c79ea7c" providerId="ADAL" clId="{2BDEED56-CED0-4530-AB3D-5A0EF4C4A88E}" dt="2023-08-15T14:34:33.198" v="70" actId="164"/>
          <ac:picMkLst>
            <pc:docMk/>
            <pc:sldMk cId="2785319369" sldId="258"/>
            <ac:picMk id="6" creationId="{957BABE0-6655-A1F3-67DB-F6CFF70874BE}"/>
          </ac:picMkLst>
        </pc:picChg>
      </pc:sldChg>
      <pc:sldChg chg="addSp delSp modSp add mod">
        <pc:chgData name="Kamrath, Brock" userId="d6f35aa0-c160-4858-b135-7dd45c79ea7c" providerId="ADAL" clId="{2BDEED56-CED0-4530-AB3D-5A0EF4C4A88E}" dt="2023-08-14T17:55:59.054" v="33" actId="164"/>
        <pc:sldMkLst>
          <pc:docMk/>
          <pc:sldMk cId="1151002028" sldId="259"/>
        </pc:sldMkLst>
        <pc:spChg chg="mod topLvl">
          <ac:chgData name="Kamrath, Brock" userId="d6f35aa0-c160-4858-b135-7dd45c79ea7c" providerId="ADAL" clId="{2BDEED56-CED0-4530-AB3D-5A0EF4C4A88E}" dt="2023-08-14T17:55:59.054" v="33" actId="164"/>
          <ac:spMkLst>
            <pc:docMk/>
            <pc:sldMk cId="1151002028" sldId="259"/>
            <ac:spMk id="4" creationId="{C17E1F40-A86C-9016-2E1E-1400F9FD6ADA}"/>
          </ac:spMkLst>
        </pc:spChg>
        <pc:spChg chg="mod topLvl">
          <ac:chgData name="Kamrath, Brock" userId="d6f35aa0-c160-4858-b135-7dd45c79ea7c" providerId="ADAL" clId="{2BDEED56-CED0-4530-AB3D-5A0EF4C4A88E}" dt="2023-08-14T17:55:59.054" v="33" actId="164"/>
          <ac:spMkLst>
            <pc:docMk/>
            <pc:sldMk cId="1151002028" sldId="259"/>
            <ac:spMk id="7" creationId="{52A9D286-6E78-F08D-BF3C-5519DCFDE49A}"/>
          </ac:spMkLst>
        </pc:spChg>
        <pc:grpChg chg="del">
          <ac:chgData name="Kamrath, Brock" userId="d6f35aa0-c160-4858-b135-7dd45c79ea7c" providerId="ADAL" clId="{2BDEED56-CED0-4530-AB3D-5A0EF4C4A88E}" dt="2023-08-14T17:54:26.717" v="14" actId="165"/>
          <ac:grpSpMkLst>
            <pc:docMk/>
            <pc:sldMk cId="1151002028" sldId="259"/>
            <ac:grpSpMk id="5" creationId="{46F9430B-DD92-FA87-1B15-35C2E2E2D4CF}"/>
          </ac:grpSpMkLst>
        </pc:grpChg>
        <pc:grpChg chg="add mod">
          <ac:chgData name="Kamrath, Brock" userId="d6f35aa0-c160-4858-b135-7dd45c79ea7c" providerId="ADAL" clId="{2BDEED56-CED0-4530-AB3D-5A0EF4C4A88E}" dt="2023-08-14T17:55:59.054" v="33" actId="164"/>
          <ac:grpSpMkLst>
            <pc:docMk/>
            <pc:sldMk cId="1151002028" sldId="259"/>
            <ac:grpSpMk id="8" creationId="{423A8991-427B-BA9D-5D28-13A6CDA9C262}"/>
          </ac:grpSpMkLst>
        </pc:grpChg>
        <pc:picChg chg="del mod topLvl">
          <ac:chgData name="Kamrath, Brock" userId="d6f35aa0-c160-4858-b135-7dd45c79ea7c" providerId="ADAL" clId="{2BDEED56-CED0-4530-AB3D-5A0EF4C4A88E}" dt="2023-08-14T17:55:47.391" v="32" actId="478"/>
          <ac:picMkLst>
            <pc:docMk/>
            <pc:sldMk cId="1151002028" sldId="259"/>
            <ac:picMk id="3" creationId="{1B9E0BB1-D5CE-4B6B-3D98-98C76A6802D2}"/>
          </ac:picMkLst>
        </pc:picChg>
        <pc:picChg chg="add mod ord">
          <ac:chgData name="Kamrath, Brock" userId="d6f35aa0-c160-4858-b135-7dd45c79ea7c" providerId="ADAL" clId="{2BDEED56-CED0-4530-AB3D-5A0EF4C4A88E}" dt="2023-08-14T17:55:59.054" v="33" actId="164"/>
          <ac:picMkLst>
            <pc:docMk/>
            <pc:sldMk cId="1151002028" sldId="259"/>
            <ac:picMk id="6" creationId="{D89FCAF2-842F-587C-111D-A5C89C4DE34D}"/>
          </ac:picMkLst>
        </pc:picChg>
      </pc:sldChg>
      <pc:sldChg chg="addSp delSp modSp add mod">
        <pc:chgData name="Kamrath, Brock" userId="d6f35aa0-c160-4858-b135-7dd45c79ea7c" providerId="ADAL" clId="{2BDEED56-CED0-4530-AB3D-5A0EF4C4A88E}" dt="2023-08-14T17:55:38.621" v="30" actId="164"/>
        <pc:sldMkLst>
          <pc:docMk/>
          <pc:sldMk cId="3211852791" sldId="260"/>
        </pc:sldMkLst>
        <pc:spChg chg="mod topLvl">
          <ac:chgData name="Kamrath, Brock" userId="d6f35aa0-c160-4858-b135-7dd45c79ea7c" providerId="ADAL" clId="{2BDEED56-CED0-4530-AB3D-5A0EF4C4A88E}" dt="2023-08-14T17:55:38.621" v="30" actId="164"/>
          <ac:spMkLst>
            <pc:docMk/>
            <pc:sldMk cId="3211852791" sldId="260"/>
            <ac:spMk id="4" creationId="{C17E1F40-A86C-9016-2E1E-1400F9FD6ADA}"/>
          </ac:spMkLst>
        </pc:spChg>
        <pc:spChg chg="mod topLvl">
          <ac:chgData name="Kamrath, Brock" userId="d6f35aa0-c160-4858-b135-7dd45c79ea7c" providerId="ADAL" clId="{2BDEED56-CED0-4530-AB3D-5A0EF4C4A88E}" dt="2023-08-14T17:55:38.621" v="30" actId="164"/>
          <ac:spMkLst>
            <pc:docMk/>
            <pc:sldMk cId="3211852791" sldId="260"/>
            <ac:spMk id="7" creationId="{52A9D286-6E78-F08D-BF3C-5519DCFDE49A}"/>
          </ac:spMkLst>
        </pc:spChg>
        <pc:grpChg chg="add mod">
          <ac:chgData name="Kamrath, Brock" userId="d6f35aa0-c160-4858-b135-7dd45c79ea7c" providerId="ADAL" clId="{2BDEED56-CED0-4530-AB3D-5A0EF4C4A88E}" dt="2023-08-14T17:55:38.621" v="30" actId="164"/>
          <ac:grpSpMkLst>
            <pc:docMk/>
            <pc:sldMk cId="3211852791" sldId="260"/>
            <ac:grpSpMk id="5" creationId="{CEAC0D36-3224-6165-6476-BDC36914B3AB}"/>
          </ac:grpSpMkLst>
        </pc:grpChg>
        <pc:grpChg chg="add del">
          <ac:chgData name="Kamrath, Brock" userId="d6f35aa0-c160-4858-b135-7dd45c79ea7c" providerId="ADAL" clId="{2BDEED56-CED0-4530-AB3D-5A0EF4C4A88E}" dt="2023-08-14T17:54:57.222" v="21" actId="165"/>
          <ac:grpSpMkLst>
            <pc:docMk/>
            <pc:sldMk cId="3211852791" sldId="260"/>
            <ac:grpSpMk id="9" creationId="{13243A11-DF77-75A4-BE21-CAC79528B6B0}"/>
          </ac:grpSpMkLst>
        </pc:grpChg>
        <pc:picChg chg="add mod ord">
          <ac:chgData name="Kamrath, Brock" userId="d6f35aa0-c160-4858-b135-7dd45c79ea7c" providerId="ADAL" clId="{2BDEED56-CED0-4530-AB3D-5A0EF4C4A88E}" dt="2023-08-14T17:55:38.621" v="30" actId="164"/>
          <ac:picMkLst>
            <pc:docMk/>
            <pc:sldMk cId="3211852791" sldId="260"/>
            <ac:picMk id="3" creationId="{0A049F72-CFC3-42AA-78C8-61CCA5E5ACE1}"/>
          </ac:picMkLst>
        </pc:picChg>
        <pc:picChg chg="del mod topLvl">
          <ac:chgData name="Kamrath, Brock" userId="d6f35aa0-c160-4858-b135-7dd45c79ea7c" providerId="ADAL" clId="{2BDEED56-CED0-4530-AB3D-5A0EF4C4A88E}" dt="2023-08-14T17:55:28.311" v="29" actId="478"/>
          <ac:picMkLst>
            <pc:docMk/>
            <pc:sldMk cId="3211852791" sldId="260"/>
            <ac:picMk id="6" creationId="{05EAE43E-6C39-51F5-E788-E0EB14A5021B}"/>
          </ac:picMkLst>
        </pc:picChg>
      </pc:sldChg>
    </pc:docChg>
  </pc:docChgLst>
</pc:chgInfo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9891D-A013-24C4-BE1C-BBBC9F75D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2BC20D-292E-FD99-F155-13217E0608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A2514-BBA7-9BC1-33B5-068E11F31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92CBA-5CB5-BD3E-F9C7-19B7196A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78A34-3EF3-3C4A-FE08-56B60C653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39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C7BA3-6657-872F-F600-A86E1AE2D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DA8399-A1A0-AAB5-630C-1A57417FF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0B2BB2-A5BF-221B-778B-762F6CDB3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292A4-D741-1E16-D0EB-D0D57EC96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25A9B-B225-AF7C-DFB8-FADAD2CCE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97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457A0C-4F0B-C6CA-54A7-22DDF7F3D7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F4718-8914-59F1-B167-798D6D9CA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8F8F7-F0F4-0E19-9A4D-6D832A44D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7FF9A-5B57-CFDE-73DD-4610A196F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B8BB5-95FC-5121-D28E-7BACEC0BF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594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5FE36-2654-632A-5AE9-A179F10B7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9A486-AAA3-D26A-50D2-8A8EF55BD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9D273-030D-8F7B-34D0-2105AF113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7516B-F2BB-4EDE-BBDB-7F98554E1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C05C6-CC45-A08B-2247-FEBD297E0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386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DDEA2-DEB1-33E9-F6F0-476ACBE94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D08B3-B675-9FFD-FEA3-001A56A1A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6D305-F2EA-D9C4-E3B6-C242EB1F2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2AE18-32F9-6044-FDD6-9E618490F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7F1F3-E945-BA74-B4E7-5BD56A664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01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F1977-B169-65E4-3A2A-602C38095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3FA88-5A0A-E3A4-3C02-D8EBA223E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3C12F-96BC-537A-D89B-00A9A07FF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4C092E-DE50-AA65-D017-B7D26033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3E0019-3CE7-ADA4-4C07-B4C2F6FBF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E0A8F-0F9B-FC9D-B3AD-7BCF296D4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679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968FE-59EA-A66B-B566-2FE5131BD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6BCA0A-A2DA-34E1-1D5B-A8B54F7633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C221E5-3D38-BED4-058C-7620A83F0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9BC8CE-64B8-669D-4EEF-834E048AD9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263DD8-D98A-A1A4-44D4-9784AA9777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C326E0-7F97-5F19-9DE0-6DE065A04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9C7DDA-0C1C-153A-A02F-1B19DF835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EAC2D9-DEC6-5017-E2A7-98C39B2F6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471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26CC1-3DA4-48CE-D2C6-DA71FB649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BDFD3D-9367-F664-42E3-36CEEACB2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61DDBD-9DF9-11A3-1FC5-B76F5F57D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9A617-22AA-415C-7BE6-38E9F924A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476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5DD7A3-2BA1-A827-1FDA-408762EF2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87E909-CAAD-6AF6-7900-07DA75C5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2E65B3-4C63-FEFF-E99C-35938A490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178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7C9EB-CB5A-D9B0-6CDE-61EDFC60D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0C02C-A510-97A2-D814-C511D7EFC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328D25-F492-1ED8-2CC0-577ABDD945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C9449-1400-DF07-0290-5C58B87A3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9933C4-9EE9-0C15-F0F3-3B22176E4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F77E01-7AFF-95B9-DBFD-1F6803BE6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308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F2723-C6BA-54A0-C2D7-2BC0D23D8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79A342-6A42-4154-D49D-0DEB4339A9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B10D5B-F148-25A2-7AF3-CA0F47FAE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0BC257-4F5C-1366-DAC8-DC682D446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5A2FA1-81AA-9FBB-9784-0B05C386D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F55C5-507B-6BD0-A5DB-6E836BBF5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022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EBB2EC-AF07-4057-969C-775E6C27C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1818E-5721-DB3C-E8AF-5A89CB217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21377-FA91-7FD0-8C58-7F49C7B50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E99B3-7138-43E9-949E-E583B2C559B1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175ED-1A51-1755-B111-458F061DE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82646-198B-1A5D-4A12-7E5BAA8C7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90D392-48CC-49E3-8998-399BA7180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65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75F76-93E2-FEA2-0D08-33D203C768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E99ECD-2DDF-26DD-9660-10CFA3979D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5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95E8146-D811-263C-0E90-9E7ABAFCE937}"/>
              </a:ext>
            </a:extLst>
          </p:cNvPr>
          <p:cNvGrpSpPr/>
          <p:nvPr/>
        </p:nvGrpSpPr>
        <p:grpSpPr>
          <a:xfrm>
            <a:off x="3035929" y="318699"/>
            <a:ext cx="5843145" cy="6449200"/>
            <a:chOff x="3035929" y="318699"/>
            <a:chExt cx="5843145" cy="6449200"/>
          </a:xfrm>
        </p:grpSpPr>
        <p:pic>
          <p:nvPicPr>
            <p:cNvPr id="3" name="Picture 2" descr="Graphical user interface, chart&#10;&#10;Description automatically generated">
              <a:extLst>
                <a:ext uri="{FF2B5EF4-FFF2-40B4-BE49-F238E27FC236}">
                  <a16:creationId xmlns:a16="http://schemas.microsoft.com/office/drawing/2014/main" id="{EC582A34-6D0B-14D7-D160-8485BCE936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4074" y="318699"/>
              <a:ext cx="5715000" cy="6400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17E1F40-A86C-9016-2E1E-1400F9FD6ADA}"/>
                </a:ext>
              </a:extLst>
            </p:cNvPr>
            <p:cNvSpPr txBox="1"/>
            <p:nvPr/>
          </p:nvSpPr>
          <p:spPr>
            <a:xfrm rot="16200000">
              <a:off x="1281460" y="3380600"/>
              <a:ext cx="37859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Annual SRP load (kg/km</a:t>
              </a:r>
              <a:r>
                <a:rPr lang="en-US" sz="12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2A9D286-6E78-F08D-BF3C-5519DCFDE49A}"/>
                </a:ext>
              </a:extLst>
            </p:cNvPr>
            <p:cNvSpPr txBox="1"/>
            <p:nvPr/>
          </p:nvSpPr>
          <p:spPr>
            <a:xfrm>
              <a:off x="4203031" y="6490900"/>
              <a:ext cx="37859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Water Year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7658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EAC0D36-3224-6165-6476-BDC36914B3AB}"/>
              </a:ext>
            </a:extLst>
          </p:cNvPr>
          <p:cNvGrpSpPr/>
          <p:nvPr/>
        </p:nvGrpSpPr>
        <p:grpSpPr>
          <a:xfrm>
            <a:off x="3035929" y="221901"/>
            <a:ext cx="5993291" cy="6581820"/>
            <a:chOff x="3035929" y="221901"/>
            <a:chExt cx="5993291" cy="6581820"/>
          </a:xfrm>
        </p:grpSpPr>
        <p:pic>
          <p:nvPicPr>
            <p:cNvPr id="3" name="Picture 2" descr="Graphical user interface, chart&#10;&#10;Description automatically generated">
              <a:extLst>
                <a:ext uri="{FF2B5EF4-FFF2-40B4-BE49-F238E27FC236}">
                  <a16:creationId xmlns:a16="http://schemas.microsoft.com/office/drawing/2014/main" id="{0A049F72-CFC3-42AA-78C8-61CCA5E5A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4220" y="221901"/>
              <a:ext cx="5715000" cy="6400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17E1F40-A86C-9016-2E1E-1400F9FD6ADA}"/>
                </a:ext>
              </a:extLst>
            </p:cNvPr>
            <p:cNvSpPr txBox="1"/>
            <p:nvPr/>
          </p:nvSpPr>
          <p:spPr>
            <a:xfrm rot="16200000">
              <a:off x="1281460" y="3283801"/>
              <a:ext cx="37859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Annual SRP load (kg ha</a:t>
              </a:r>
              <a:r>
                <a:rPr lang="en-US" sz="12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-1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2A9D286-6E78-F08D-BF3C-5519DCFDE49A}"/>
                </a:ext>
              </a:extLst>
            </p:cNvPr>
            <p:cNvSpPr txBox="1"/>
            <p:nvPr/>
          </p:nvSpPr>
          <p:spPr>
            <a:xfrm>
              <a:off x="4278105" y="6526722"/>
              <a:ext cx="37859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Water Year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11852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AFDCA8E-8620-AC9B-04B6-C9149749B751}"/>
              </a:ext>
            </a:extLst>
          </p:cNvPr>
          <p:cNvGrpSpPr/>
          <p:nvPr/>
        </p:nvGrpSpPr>
        <p:grpSpPr>
          <a:xfrm>
            <a:off x="3025574" y="318699"/>
            <a:ext cx="5853500" cy="6461760"/>
            <a:chOff x="3025574" y="318699"/>
            <a:chExt cx="5853500" cy="6461760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957BABE0-6655-A1F3-67DB-F6CFF70874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4074" y="318699"/>
              <a:ext cx="5715000" cy="6400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17E1F40-A86C-9016-2E1E-1400F9FD6ADA}"/>
                </a:ext>
              </a:extLst>
            </p:cNvPr>
            <p:cNvSpPr txBox="1"/>
            <p:nvPr/>
          </p:nvSpPr>
          <p:spPr>
            <a:xfrm rot="16200000">
              <a:off x="1271105" y="3290500"/>
              <a:ext cx="37859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Annual TP load (kg/km</a:t>
              </a:r>
              <a:r>
                <a:rPr lang="en-US" sz="12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2A9D286-6E78-F08D-BF3C-5519DCFDE49A}"/>
                </a:ext>
              </a:extLst>
            </p:cNvPr>
            <p:cNvSpPr txBox="1"/>
            <p:nvPr/>
          </p:nvSpPr>
          <p:spPr>
            <a:xfrm>
              <a:off x="4203031" y="6503460"/>
              <a:ext cx="37859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Water Year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5319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23A8991-427B-BA9D-5D28-13A6CDA9C262}"/>
              </a:ext>
            </a:extLst>
          </p:cNvPr>
          <p:cNvGrpSpPr/>
          <p:nvPr/>
        </p:nvGrpSpPr>
        <p:grpSpPr>
          <a:xfrm>
            <a:off x="3035929" y="228600"/>
            <a:ext cx="5917571" cy="6587699"/>
            <a:chOff x="3035929" y="228600"/>
            <a:chExt cx="5917571" cy="6587699"/>
          </a:xfrm>
        </p:grpSpPr>
        <p:pic>
          <p:nvPicPr>
            <p:cNvPr id="6" name="Picture 5" descr="Graphical user interface, chart&#10;&#10;Description automatically generated">
              <a:extLst>
                <a:ext uri="{FF2B5EF4-FFF2-40B4-BE49-F238E27FC236}">
                  <a16:creationId xmlns:a16="http://schemas.microsoft.com/office/drawing/2014/main" id="{D89FCAF2-842F-587C-111D-A5C89C4DE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8500" y="228600"/>
              <a:ext cx="5715000" cy="6400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17E1F40-A86C-9016-2E1E-1400F9FD6ADA}"/>
                </a:ext>
              </a:extLst>
            </p:cNvPr>
            <p:cNvSpPr txBox="1"/>
            <p:nvPr/>
          </p:nvSpPr>
          <p:spPr>
            <a:xfrm rot="16200000">
              <a:off x="1281460" y="3380600"/>
              <a:ext cx="37859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Annual TP load (kg ha</a:t>
              </a:r>
              <a:r>
                <a:rPr lang="en-US" sz="12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-1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2A9D286-6E78-F08D-BF3C-5519DCFDE49A}"/>
                </a:ext>
              </a:extLst>
            </p:cNvPr>
            <p:cNvSpPr txBox="1"/>
            <p:nvPr/>
          </p:nvSpPr>
          <p:spPr>
            <a:xfrm>
              <a:off x="4278105" y="6539300"/>
              <a:ext cx="378593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Water Year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1002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38</Words>
  <Application>Microsoft Office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Kamrath, Brock</dc:creator>
  <cp:lastModifiedBy>Kamrath, Brock</cp:lastModifiedBy>
  <cp:revision>1</cp:revision>
  <dcterms:created xsi:type="dcterms:W3CDTF">2023-08-07T15:54:37Z</dcterms:created>
  <dcterms:modified xsi:type="dcterms:W3CDTF">2023-08-15T14:35:17Z</dcterms:modified>
</cp:coreProperties>
</file>

<file path=docProps/thumbnail.jpeg>
</file>